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797675" cy="9926638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0" d="100"/>
          <a:sy n="70" d="100"/>
        </p:scale>
        <p:origin x="92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EE78-3DB7-4111-BAF9-E307254E0986}" type="datetimeFigureOut">
              <a:rPr lang="lt-LT" smtClean="0"/>
              <a:t>2019.01.14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7C3D-8701-47F3-8E45-7DAF8FCE743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14583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EE78-3DB7-4111-BAF9-E307254E0986}" type="datetimeFigureOut">
              <a:rPr lang="lt-LT" smtClean="0"/>
              <a:t>2019.01.14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7C3D-8701-47F3-8E45-7DAF8FCE743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29781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EE78-3DB7-4111-BAF9-E307254E0986}" type="datetimeFigureOut">
              <a:rPr lang="lt-LT" smtClean="0"/>
              <a:t>2019.01.14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7C3D-8701-47F3-8E45-7DAF8FCE743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8929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EE78-3DB7-4111-BAF9-E307254E0986}" type="datetimeFigureOut">
              <a:rPr lang="lt-LT" smtClean="0"/>
              <a:t>2019.01.14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7C3D-8701-47F3-8E45-7DAF8FCE743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27236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EE78-3DB7-4111-BAF9-E307254E0986}" type="datetimeFigureOut">
              <a:rPr lang="lt-LT" smtClean="0"/>
              <a:t>2019.01.14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7C3D-8701-47F3-8E45-7DAF8FCE743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53842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EE78-3DB7-4111-BAF9-E307254E0986}" type="datetimeFigureOut">
              <a:rPr lang="lt-LT" smtClean="0"/>
              <a:t>2019.01.14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7C3D-8701-47F3-8E45-7DAF8FCE743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98703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EE78-3DB7-4111-BAF9-E307254E0986}" type="datetimeFigureOut">
              <a:rPr lang="lt-LT" smtClean="0"/>
              <a:t>2019.01.14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7C3D-8701-47F3-8E45-7DAF8FCE743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2267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EE78-3DB7-4111-BAF9-E307254E0986}" type="datetimeFigureOut">
              <a:rPr lang="lt-LT" smtClean="0"/>
              <a:t>2019.01.14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7C3D-8701-47F3-8E45-7DAF8FCE743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90024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EE78-3DB7-4111-BAF9-E307254E0986}" type="datetimeFigureOut">
              <a:rPr lang="lt-LT" smtClean="0"/>
              <a:t>2019.01.14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7C3D-8701-47F3-8E45-7DAF8FCE743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33941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EE78-3DB7-4111-BAF9-E307254E0986}" type="datetimeFigureOut">
              <a:rPr lang="lt-LT" smtClean="0"/>
              <a:t>2019.01.14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7C3D-8701-47F3-8E45-7DAF8FCE743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34360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EE78-3DB7-4111-BAF9-E307254E0986}" type="datetimeFigureOut">
              <a:rPr lang="lt-LT" smtClean="0"/>
              <a:t>2019.01.14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7C3D-8701-47F3-8E45-7DAF8FCE743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42001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EE78-3DB7-4111-BAF9-E307254E0986}" type="datetimeFigureOut">
              <a:rPr lang="lt-LT" smtClean="0"/>
              <a:t>2019.01.14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E7C3D-8701-47F3-8E45-7DAF8FCE743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07728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info.ppt@sctelsiai.lt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http://www.sppc.lt/ill/logo1.gif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5609727" y="671916"/>
            <a:ext cx="5049173" cy="1305422"/>
          </a:xfrm>
        </p:spPr>
        <p:txBody>
          <a:bodyPr>
            <a:normAutofit/>
          </a:bodyPr>
          <a:lstStyle/>
          <a:p>
            <a:r>
              <a:rPr lang="lt-LT" sz="1600" dirty="0" smtClean="0">
                <a:solidFill>
                  <a:schemeClr val="accent1">
                    <a:lumMod val="75000"/>
                  </a:schemeClr>
                </a:solidFill>
              </a:rPr>
              <a:t>    Specialiosios                                        </a:t>
            </a:r>
            <a:br>
              <a:rPr lang="lt-LT" sz="1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lt-LT" sz="1600" dirty="0" smtClean="0">
                <a:solidFill>
                  <a:schemeClr val="accent1">
                    <a:lumMod val="75000"/>
                  </a:schemeClr>
                </a:solidFill>
              </a:rPr>
              <a:t>   pedagogikos ir </a:t>
            </a:r>
            <a:br>
              <a:rPr lang="lt-LT" sz="1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lt-LT" sz="1600" dirty="0" smtClean="0">
                <a:solidFill>
                  <a:schemeClr val="accent1">
                    <a:lumMod val="75000"/>
                  </a:schemeClr>
                </a:solidFill>
              </a:rPr>
              <a:t>   psichologijos </a:t>
            </a:r>
            <a:br>
              <a:rPr lang="lt-LT" sz="1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lt-LT" sz="1600" dirty="0" smtClean="0">
                <a:solidFill>
                  <a:schemeClr val="accent1">
                    <a:lumMod val="75000"/>
                  </a:schemeClr>
                </a:solidFill>
              </a:rPr>
              <a:t>   centras                               </a:t>
            </a:r>
            <a:r>
              <a:rPr lang="lt-LT" sz="1600" dirty="0" smtClean="0">
                <a:solidFill>
                  <a:schemeClr val="accent1">
                    <a:lumMod val="75000"/>
                  </a:schemeClr>
                </a:solidFill>
              </a:rPr>
              <a:t>    Telšių </a:t>
            </a:r>
            <a:r>
              <a:rPr lang="lt-LT" sz="1600" dirty="0" smtClean="0">
                <a:solidFill>
                  <a:schemeClr val="accent1">
                    <a:lumMod val="75000"/>
                  </a:schemeClr>
                </a:solidFill>
              </a:rPr>
              <a:t>švietimo centras</a:t>
            </a:r>
            <a:endParaRPr lang="lt-LT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245659" y="1825625"/>
            <a:ext cx="11682483" cy="483448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lt-LT" dirty="0" smtClean="0"/>
          </a:p>
          <a:p>
            <a:pPr marL="0" indent="0">
              <a:buNone/>
            </a:pPr>
            <a:r>
              <a:rPr lang="lt-LT" sz="1800" dirty="0" smtClean="0"/>
              <a:t>Telšių </a:t>
            </a:r>
            <a:r>
              <a:rPr lang="lt-LT" sz="1800" dirty="0"/>
              <a:t>švietimo centras kartu su Specialiosios pedagogikos ir psichologijos centru dalyvauja 2014-2020 m. Europos Sąjungos fondų investicijomis finansuojamo valstybės planavimo projekto „Saugios aplinkos mokykloje kūrimas II“ Nr. 09.2.2-ESFA-V-729-03-0001 įgyvendinime. Vienas iš pagrindinių šio projekto tikslų - psichologinės pagalbos ir prieinamumo  didinimas.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lt-LT" sz="1400" dirty="0"/>
              <a:t> </a:t>
            </a:r>
            <a:r>
              <a:rPr lang="lt-LT" sz="1800" b="1" dirty="0" smtClean="0"/>
              <a:t>Š</a:t>
            </a:r>
            <a:r>
              <a:rPr lang="lt-LT" sz="1800" b="1" dirty="0"/>
              <a:t>. m. </a:t>
            </a:r>
            <a:r>
              <a:rPr lang="lt-LT" sz="1800" b="1" u="sng" dirty="0">
                <a:solidFill>
                  <a:schemeClr val="accent1">
                    <a:lumMod val="75000"/>
                  </a:schemeClr>
                </a:solidFill>
              </a:rPr>
              <a:t>sausio 23 d., vasario 11 ir 18 d., kovo 6 d. 17 val.</a:t>
            </a:r>
            <a:r>
              <a:rPr lang="lt-LT" sz="1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t-LT" sz="1800" b="1" i="1" dirty="0"/>
              <a:t>Telšių ŠC Pedagoginėje psichologinėje tarnyboje, Džiugo g. 6, </a:t>
            </a:r>
            <a:r>
              <a:rPr lang="lt-LT" sz="1800" b="1" dirty="0" smtClean="0"/>
              <a:t>Telšiai, </a:t>
            </a:r>
            <a:r>
              <a:rPr lang="lt-LT" sz="1800" b="1" dirty="0"/>
              <a:t> vyks </a:t>
            </a:r>
            <a:r>
              <a:rPr lang="lt-LT" sz="1800" b="1" u="sng" dirty="0"/>
              <a:t>grupinės konsultacijos tėvams, auginantiems vaikus, turinčius autizmo spektro sutrikimų</a:t>
            </a:r>
            <a:r>
              <a:rPr lang="lt-LT" sz="1800" b="1" dirty="0"/>
              <a:t>. Konsultacijos nemokamos. </a:t>
            </a:r>
            <a:endParaRPr lang="lt-LT" sz="1800" dirty="0"/>
          </a:p>
          <a:p>
            <a:pPr marL="0" indent="0">
              <a:buNone/>
            </a:pPr>
            <a:r>
              <a:rPr lang="lt-LT" sz="1600" b="1" dirty="0" smtClean="0"/>
              <a:t>Konsultacijų </a:t>
            </a:r>
            <a:r>
              <a:rPr lang="lt-LT" sz="1600" b="1" dirty="0"/>
              <a:t>tikslas </a:t>
            </a:r>
            <a:r>
              <a:rPr lang="lt-LT" sz="1600" dirty="0"/>
              <a:t>– suteikti tėvams žinių apie įvairiapusių raidos (autizmo spektro, Asperger’io sindromo) sutrikimus, pristatyti ir aptarti bendruosius elgesio modeliavimo principus, pagalbos </a:t>
            </a:r>
            <a:r>
              <a:rPr lang="lt-LT" sz="1600" dirty="0" smtClean="0"/>
              <a:t>būdus </a:t>
            </a:r>
            <a:r>
              <a:rPr lang="lt-LT" sz="1600" dirty="0"/>
              <a:t>ir kt. Konsultacijų metu </a:t>
            </a:r>
            <a:r>
              <a:rPr lang="lt-LT" sz="1600" dirty="0" smtClean="0"/>
              <a:t>bus aptariami </a:t>
            </a:r>
            <a:r>
              <a:rPr lang="lt-LT" sz="1600" dirty="0"/>
              <a:t>teoriniai aspektai, pateikiami ir nagrinėjami praktiniai pavyzdžiai.</a:t>
            </a:r>
            <a:r>
              <a:rPr lang="lt-LT" sz="1600" b="1" dirty="0"/>
              <a:t> </a:t>
            </a:r>
            <a:r>
              <a:rPr lang="lt-LT" sz="1600" dirty="0" smtClean="0"/>
              <a:t>Konsultacijų </a:t>
            </a:r>
            <a:r>
              <a:rPr lang="lt-LT" sz="1600" dirty="0"/>
              <a:t>metu, tėvai, padedami psichologo, </a:t>
            </a:r>
            <a:r>
              <a:rPr lang="lt-LT" sz="1600" dirty="0" smtClean="0"/>
              <a:t>turės galimybę </a:t>
            </a:r>
            <a:r>
              <a:rPr lang="lt-LT" sz="1600" dirty="0"/>
              <a:t>dalintis asmenine patirtimi ir jausmais apie esamas ar buvusias sunkias situacijas, padėti vieni kitiems suprasti savo galimybes, spręsti iškilusiais problemas, naujai įvertinti situaciją, kartu ieškoti galimų sprendimų. </a:t>
            </a:r>
          </a:p>
          <a:p>
            <a:pPr marL="0" indent="0">
              <a:buNone/>
            </a:pPr>
            <a:r>
              <a:rPr lang="lt-LT" sz="1600" b="1" dirty="0" smtClean="0"/>
              <a:t>Tėvus konsultuos – </a:t>
            </a:r>
            <a:r>
              <a:rPr lang="lt-LT" sz="1600" dirty="0" smtClean="0"/>
              <a:t>psichologė Gintarė Mickevičiūtė. Psichologė turi </a:t>
            </a:r>
            <a:r>
              <a:rPr lang="lt-LT" sz="1600" dirty="0"/>
              <a:t>praktinio darbo patirtį, dirbant su įvairiapusių raidos (autizmo spektro, Asperger’io sindromo) sutrikimų turinčiais vaikais, </a:t>
            </a:r>
            <a:r>
              <a:rPr lang="lt-LT" sz="1600" dirty="0" smtClean="0"/>
              <a:t>geba </a:t>
            </a:r>
            <a:r>
              <a:rPr lang="lt-LT" sz="1600" dirty="0"/>
              <a:t>suteikti žinių apie šiuos sutrikimus, pristatyti ir aptarti bendruosius elgesio modeliavimo principus, pagalbos būdus</a:t>
            </a:r>
            <a:r>
              <a:rPr lang="lt-LT" sz="1600" dirty="0" smtClean="0"/>
              <a:t>.</a:t>
            </a:r>
          </a:p>
          <a:p>
            <a:pPr marL="0" indent="0" algn="ctr">
              <a:buNone/>
            </a:pPr>
            <a:r>
              <a:rPr lang="lt-LT" sz="1600" b="1" dirty="0" smtClean="0"/>
              <a:t>Projekto partneris – </a:t>
            </a:r>
            <a:r>
              <a:rPr lang="lt-LT" sz="1600" b="1" dirty="0"/>
              <a:t>T</a:t>
            </a:r>
            <a:r>
              <a:rPr lang="lt-LT" sz="1600" b="1" dirty="0" smtClean="0"/>
              <a:t>elšių švietimo centro Pedagoginė psichologinė tarnyba</a:t>
            </a:r>
            <a:r>
              <a:rPr lang="lt-LT" sz="1600" dirty="0" smtClean="0"/>
              <a:t>.</a:t>
            </a:r>
          </a:p>
          <a:p>
            <a:pPr marL="0" indent="0" algn="ctr">
              <a:buNone/>
            </a:pPr>
            <a:r>
              <a:rPr lang="lt-LT" sz="1600" dirty="0" smtClean="0"/>
              <a:t>Informacija teikiama tel. +370 604 28049 arba el.p. </a:t>
            </a:r>
            <a:r>
              <a:rPr lang="lt-LT" sz="1600" dirty="0" smtClean="0">
                <a:hlinkClick r:id="rId2"/>
              </a:rPr>
              <a:t>info.ppt@sctelsiai.lt</a:t>
            </a:r>
            <a:r>
              <a:rPr lang="lt-LT" sz="1600" dirty="0" smtClean="0"/>
              <a:t> </a:t>
            </a:r>
            <a:endParaRPr lang="lt-LT" sz="1600" dirty="0"/>
          </a:p>
          <a:p>
            <a:pPr marL="0" indent="0">
              <a:buNone/>
            </a:pPr>
            <a:endParaRPr lang="lt-LT" sz="1400" dirty="0"/>
          </a:p>
          <a:p>
            <a:pPr marL="0" indent="0">
              <a:buNone/>
            </a:pPr>
            <a:endParaRPr lang="lt-LT" sz="1400" dirty="0"/>
          </a:p>
        </p:txBody>
      </p:sp>
      <p:pic>
        <p:nvPicPr>
          <p:cNvPr id="1026" name="Picture 2" descr="ESFIVP-I-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77421"/>
            <a:ext cx="3215185" cy="1951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http://www.sppc.lt/ill/logo1.gif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6738" y="368490"/>
            <a:ext cx="1232990" cy="1457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38200" y="3729038"/>
            <a:ext cx="45719" cy="220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t-LT" altLang="lt-LT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lt-LT" altLang="lt-L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Paveikslėlis 7" descr="emb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0167" y="368490"/>
            <a:ext cx="2251881" cy="11143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49686490"/>
      </p:ext>
    </p:extLst>
  </p:cSld>
  <p:clrMapOvr>
    <a:masterClrMapping/>
  </p:clrMapOvr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48</Words>
  <Application>Microsoft Office PowerPoint</Application>
  <PresentationFormat>Plačiaekranė</PresentationFormat>
  <Paragraphs>9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„Office“ tema</vt:lpstr>
      <vt:lpstr>    Specialiosios                                            pedagogikos ir     psichologijos     centras                                   Telšių švietimo centras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Specialiosios                                            pedagogikos ir     psichologijos     centras                                          Telšių švietimo centras</dc:title>
  <dc:creator>PPT_Ved</dc:creator>
  <cp:lastModifiedBy>PPT_Ved</cp:lastModifiedBy>
  <cp:revision>5</cp:revision>
  <cp:lastPrinted>2019-01-14T07:57:03Z</cp:lastPrinted>
  <dcterms:created xsi:type="dcterms:W3CDTF">2019-01-14T07:48:55Z</dcterms:created>
  <dcterms:modified xsi:type="dcterms:W3CDTF">2019-01-14T08:00:21Z</dcterms:modified>
</cp:coreProperties>
</file>